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7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2D2"/>
    <a:srgbClr val="C7D4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837" autoAdjust="0"/>
    <p:restoredTop sz="90405" autoAdjust="0"/>
  </p:normalViewPr>
  <p:slideViewPr>
    <p:cSldViewPr>
      <p:cViewPr varScale="1">
        <p:scale>
          <a:sx n="105" d="100"/>
          <a:sy n="105" d="100"/>
        </p:scale>
        <p:origin x="22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162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48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51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1030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05158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368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357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8658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4408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9314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55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57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372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58129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1814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006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937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937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183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74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471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17A7-A2E6-4886-A715-31D5D8462063}" type="datetimeFigureOut">
              <a:rPr lang="en-US" smtClean="0"/>
              <a:t>5/4/2018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AB05-85AE-4518-8C3A-485844D6E4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749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5/4/2018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10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363450"/>
            <a:ext cx="914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Parallelism, Coordination, and Subordination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60193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62000" y="2469825"/>
            <a:ext cx="3962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876800" y="2469825"/>
            <a:ext cx="3200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62000" y="2971800"/>
            <a:ext cx="533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2199240" y="2971800"/>
            <a:ext cx="412536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My neighbor’s parakeet</a:t>
            </a:r>
            <a:r>
              <a:rPr lang="en-US" sz="3200" dirty="0"/>
              <a:t>, </a:t>
            </a:r>
            <a:r>
              <a:rPr lang="en-US" sz="3200" b="1" dirty="0"/>
              <a:t>my grandmother’s cat</a:t>
            </a:r>
            <a:r>
              <a:rPr lang="en-US" sz="3200" dirty="0"/>
              <a:t>, and </a:t>
            </a:r>
            <a:r>
              <a:rPr lang="en-US" sz="3200" b="1" dirty="0"/>
              <a:t>my best friend’s hamster </a:t>
            </a:r>
            <a:r>
              <a:rPr lang="en-US" sz="3200" dirty="0"/>
              <a:t>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26282098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5182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73108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68212" y="2385152"/>
            <a:ext cx="43609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674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68212" y="2385152"/>
            <a:ext cx="43609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791200" y="2362200"/>
            <a:ext cx="1447800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68213" y="2895600"/>
            <a:ext cx="3446588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fanatic, but 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0854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668212" y="2385152"/>
            <a:ext cx="4360987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5791200" y="2362200"/>
            <a:ext cx="1447800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668213" y="2895600"/>
            <a:ext cx="3446588" cy="457200"/>
          </a:xfrm>
          <a:prstGeom prst="roundRect">
            <a:avLst/>
          </a:prstGeom>
          <a:solidFill>
            <a:srgbClr val="F2E2D2"/>
          </a:solidFill>
          <a:ln>
            <a:solidFill>
              <a:srgbClr val="F2E2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Marco is a football fanatic</a:t>
            </a:r>
            <a:r>
              <a:rPr lang="en-US" sz="3200" b="1" dirty="0"/>
              <a:t>, but </a:t>
            </a:r>
            <a:r>
              <a:rPr lang="en-US" sz="3200" dirty="0"/>
              <a:t>he likes baseball even better.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30090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Jack let go of his balloon</a:t>
            </a:r>
            <a:r>
              <a:rPr lang="en-US" sz="3200" b="1" dirty="0"/>
              <a:t>;</a:t>
            </a:r>
            <a:r>
              <a:rPr lang="en-US" sz="3200" dirty="0"/>
              <a:t> it floated into the clear blue sky.</a:t>
            </a:r>
          </a:p>
        </p:txBody>
      </p:sp>
    </p:spTree>
    <p:extLst>
      <p:ext uri="{BB962C8B-B14F-4D97-AF65-F5344CB8AC3E}">
        <p14:creationId xmlns:p14="http://schemas.microsoft.com/office/powerpoint/2010/main" val="37128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9223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65048" y="2712854"/>
            <a:ext cx="144475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606277"/>
            <a:ext cx="7807571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Because</a:t>
            </a:r>
            <a:r>
              <a:rPr lang="en-US" sz="3200" dirty="0"/>
              <a:t> some of the pieces were missing, the children couldn’t finish their puzzle.</a:t>
            </a:r>
          </a:p>
        </p:txBody>
      </p:sp>
    </p:spTree>
    <p:extLst>
      <p:ext uri="{BB962C8B-B14F-4D97-AF65-F5344CB8AC3E}">
        <p14:creationId xmlns:p14="http://schemas.microsoft.com/office/powerpoint/2010/main" val="2934473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9493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Parallelism, Coordination, and Subordination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542922" y="4074805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00948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Subordination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542922" y="282835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21543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Coordination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42922" y="157903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44310"/>
              <a:ext cx="7807571" cy="44200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Parallelism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36337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9594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bright purple;            my brother wears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55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762000" y="2368948"/>
            <a:ext cx="1536192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72694" y="2895600"/>
            <a:ext cx="1994305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b="1" dirty="0"/>
              <a:t>My sister </a:t>
            </a:r>
            <a:r>
              <a:rPr lang="en-US" sz="3200" dirty="0"/>
              <a:t>dyes her hair bright purple;            </a:t>
            </a:r>
            <a:r>
              <a:rPr lang="en-US" sz="3200" b="1" dirty="0"/>
              <a:t>my brother </a:t>
            </a:r>
            <a:r>
              <a:rPr lang="en-US" sz="3200" dirty="0"/>
              <a:t>wears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60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2362200" y="2362200"/>
            <a:ext cx="7620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2667000" y="2895600"/>
            <a:ext cx="1066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</a:t>
            </a:r>
            <a:r>
              <a:rPr lang="en-US" sz="3200" b="1" dirty="0"/>
              <a:t>dyes</a:t>
            </a:r>
            <a:r>
              <a:rPr lang="en-US" sz="3200" dirty="0"/>
              <a:t> her hair bright purple;            my brother </a:t>
            </a:r>
            <a:r>
              <a:rPr lang="en-US" sz="3200" b="1" dirty="0"/>
              <a:t>wears</a:t>
            </a:r>
            <a:r>
              <a:rPr lang="en-US" sz="3200" dirty="0"/>
              <a:t> his in a mohawk.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193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572000" y="2368948"/>
            <a:ext cx="22098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5029200" y="2927025"/>
            <a:ext cx="146304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06195"/>
            <a:ext cx="7807571" cy="167738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/>
              <a:t>My sister dyes her hair </a:t>
            </a:r>
            <a:r>
              <a:rPr lang="en-US" sz="3200" b="1" dirty="0"/>
              <a:t>bright purple</a:t>
            </a:r>
            <a:r>
              <a:rPr lang="en-US" sz="3200" dirty="0"/>
              <a:t>;            my brother wears his in a </a:t>
            </a:r>
            <a:r>
              <a:rPr lang="en-US" sz="3200" b="1" dirty="0"/>
              <a:t>mohawk</a:t>
            </a:r>
            <a:r>
              <a:rPr lang="en-US" sz="3200" dirty="0"/>
              <a:t>. </a:t>
            </a:r>
          </a:p>
          <a:p>
            <a:pPr>
              <a:spcAft>
                <a:spcPts val="1800"/>
              </a:spcAft>
            </a:pPr>
            <a:endParaRPr lang="en-US" sz="2400" dirty="0">
              <a:solidFill>
                <a:srgbClr val="32354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1008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52982" y="2469825"/>
            <a:ext cx="4047618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52982" y="2412266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My neighbor’s parakeet</a:t>
            </a:r>
            <a:r>
              <a:rPr lang="en-US" sz="3200" dirty="0"/>
              <a:t>, my grandmother’s cat, and my best friend’s hamster 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3949084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Parallelism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5642793"/>
            <a:ext cx="9144000" cy="12152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762000" y="2469825"/>
            <a:ext cx="3962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9"/>
          <p:cNvSpPr/>
          <p:nvPr/>
        </p:nvSpPr>
        <p:spPr>
          <a:xfrm>
            <a:off x="4876800" y="2469825"/>
            <a:ext cx="3200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762000" y="2971800"/>
            <a:ext cx="533400" cy="457200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213" y="2360057"/>
            <a:ext cx="7807571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3200" b="1" dirty="0"/>
              <a:t>My neighbor’s parakeet</a:t>
            </a:r>
            <a:r>
              <a:rPr lang="en-US" sz="3200" dirty="0"/>
              <a:t>, </a:t>
            </a:r>
            <a:r>
              <a:rPr lang="en-US" sz="3200" b="1" dirty="0"/>
              <a:t>my grandmother’s cat</a:t>
            </a:r>
            <a:r>
              <a:rPr lang="en-US" sz="3200" dirty="0"/>
              <a:t>, and my best friend’s hamster came to my dog’s birthday party.</a:t>
            </a:r>
          </a:p>
        </p:txBody>
      </p:sp>
    </p:spTree>
    <p:extLst>
      <p:ext uri="{BB962C8B-B14F-4D97-AF65-F5344CB8AC3E}">
        <p14:creationId xmlns:p14="http://schemas.microsoft.com/office/powerpoint/2010/main" val="2496142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277</Words>
  <Application>Microsoft Office PowerPoint</Application>
  <PresentationFormat>On-screen Show (4:3)</PresentationFormat>
  <Paragraphs>53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Caitlin Clark</cp:lastModifiedBy>
  <cp:revision>6</cp:revision>
  <dcterms:created xsi:type="dcterms:W3CDTF">2015-07-15T02:37:00Z</dcterms:created>
  <dcterms:modified xsi:type="dcterms:W3CDTF">2018-05-04T19:28:40Z</dcterms:modified>
</cp:coreProperties>
</file>